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0613"/>
    <a:srgbClr val="E23A22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94" d="100"/>
          <a:sy n="94" d="100"/>
        </p:scale>
        <p:origin x="131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0AEF0-6E64-4B56-1F75-CB48F6B269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2E327C-F77F-213D-512B-C63E80D2F8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0B7A7-CCEE-A4AE-B1BC-2237F30BC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5E25-8B5D-452C-B929-9ACB47C86DDC}" type="datetimeFigureOut">
              <a:rPr lang="sv-SE" smtClean="0"/>
              <a:t>2025-02-01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AB5FD-BC38-1FA0-36E7-72F136760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D5DA0-0711-E391-583A-19C8BA18C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41FF-16C3-4035-8FB4-65EE2644B0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2379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13C9A-0491-E16F-6948-84EB2D3B4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90008D-8685-9542-CD84-BF611590F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DE46A-E18F-E30A-9172-4470C6115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5E25-8B5D-452C-B929-9ACB47C86DDC}" type="datetimeFigureOut">
              <a:rPr lang="sv-SE" smtClean="0"/>
              <a:t>2025-02-01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89C41-4232-16B8-01B4-738BD6A98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A5907A-8134-7358-5F87-48032B52C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41FF-16C3-4035-8FB4-65EE2644B0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9578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879F25-9DFF-C0C4-2313-8761639126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F5EA18-8496-42BD-FE84-6CEBEF1C95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63F39-EF38-84EC-1BF6-88C30793D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5E25-8B5D-452C-B929-9ACB47C86DDC}" type="datetimeFigureOut">
              <a:rPr lang="sv-SE" smtClean="0"/>
              <a:t>2025-02-01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F91FE-68F1-0968-B673-6FF2D3FDA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B82F3-B905-DB63-D43E-9EF269E1E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41FF-16C3-4035-8FB4-65EE2644B0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7919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29289-6545-D5FF-95E5-D64FACD22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4B09D-3EA6-A289-D822-9788D019F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21FE0-21AB-9EA2-CF0E-1653DB9E9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5E25-8B5D-452C-B929-9ACB47C86DDC}" type="datetimeFigureOut">
              <a:rPr lang="sv-SE" smtClean="0"/>
              <a:t>2025-02-01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22CEA-0703-B337-FA7B-9AC61B345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AA2CF-4E74-DC4D-DC83-68C0B772A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41FF-16C3-4035-8FB4-65EE2644B0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5459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61770-984E-7D16-128A-C7F78FF5A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CE3F43-60F0-F07A-FD2A-4B85F61FC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758CDE-C1F3-929B-C4AD-0B7AE0C30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5E25-8B5D-452C-B929-9ACB47C86DDC}" type="datetimeFigureOut">
              <a:rPr lang="sv-SE" smtClean="0"/>
              <a:t>2025-02-01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435C1-A218-76F3-7240-895A8BEC6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4DAD7-44F6-57B2-AC96-5FF343E09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41FF-16C3-4035-8FB4-65EE2644B0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083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DE34D-F66C-7516-12AB-61BDC1390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DE67C-5B30-8278-D22F-10EA99DAB6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04CEBB-AA62-538C-0D87-7AE537915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35A336-4487-73EE-2287-F96983E70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5E25-8B5D-452C-B929-9ACB47C86DDC}" type="datetimeFigureOut">
              <a:rPr lang="sv-SE" smtClean="0"/>
              <a:t>2025-02-01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59D309-2125-C294-D023-FC54B8DCE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9E71A-D2D2-5F3F-CC8C-C47E16053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41FF-16C3-4035-8FB4-65EE2644B0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401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AA3B4-0447-4080-9313-EFF251BCF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D902CB-553D-E5FB-F00D-4676A6D58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939B05-D750-229F-9E4E-F33B3272B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F2C91A-5F08-DA46-FF5D-EC0AE72F18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199257-5C7A-8B41-B8B7-E63C588546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AE39D3-F287-50EA-B8E7-4FA6AF3CE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5E25-8B5D-452C-B929-9ACB47C86DDC}" type="datetimeFigureOut">
              <a:rPr lang="sv-SE" smtClean="0"/>
              <a:t>2025-02-01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0CAD75-62C0-BD79-8BD6-B0E81385E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F4779B-2A5B-0260-3552-7AB9142FD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41FF-16C3-4035-8FB4-65EE2644B0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211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DF844-92B6-098A-BF35-148C0E77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10FDDD-2C36-2E5E-D969-F8D842DA5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5E25-8B5D-452C-B929-9ACB47C86DDC}" type="datetimeFigureOut">
              <a:rPr lang="sv-SE" smtClean="0"/>
              <a:t>2025-02-01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053E4-6751-8937-2FB0-CEEDDC87D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8EC8E9-FDBF-450C-4A33-559165E88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41FF-16C3-4035-8FB4-65EE2644B0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4068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38E8E2-5C10-7099-D064-CC9704310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5E25-8B5D-452C-B929-9ACB47C86DDC}" type="datetimeFigureOut">
              <a:rPr lang="sv-SE" smtClean="0"/>
              <a:t>2025-02-01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065B8C-5443-EAD5-0EBF-45B0A4B28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3D0A4F-D281-170A-3385-5189384C5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41FF-16C3-4035-8FB4-65EE2644B0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05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62D57-545D-33A2-547E-A8A588D10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77E4D-7732-C229-EA09-2962D7E64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4149FA-8E69-9386-3DC5-1FDBEC5B13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A610D8-4896-47CC-B9C1-7BDEFACBD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5E25-8B5D-452C-B929-9ACB47C86DDC}" type="datetimeFigureOut">
              <a:rPr lang="sv-SE" smtClean="0"/>
              <a:t>2025-02-01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B0A2E-3186-6275-9199-6AA7D198C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48754-E2DE-7818-EBF0-39598DE4E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41FF-16C3-4035-8FB4-65EE2644B0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6873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6EDD4-F537-7AF2-5AE1-DC478EC7B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EB6315-1A51-B3C6-8F81-8678E61D10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15D08-3C74-37A9-4518-44F0A5D6FA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48DDF0-0A58-3EEE-FBFB-F0B4CD572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5E25-8B5D-452C-B929-9ACB47C86DDC}" type="datetimeFigureOut">
              <a:rPr lang="sv-SE" smtClean="0"/>
              <a:t>2025-02-01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72D14A-5220-6CC0-0AF1-A4E6EE910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2F8B3-3D59-5A46-8FC6-CF8524E8A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41FF-16C3-4035-8FB4-65EE2644B0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1626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F5C48B-EB06-2B81-DCD8-9108DFCA5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DA907A-6BC6-2C8F-BE4C-5253E9680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B4E6C-BDC1-A185-3611-9DF1E9E1B0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B35E25-8B5D-452C-B929-9ACB47C86DDC}" type="datetimeFigureOut">
              <a:rPr lang="sv-SE" smtClean="0"/>
              <a:t>2025-02-01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14099-69F4-155F-DC23-0AB00B4335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3CC03-839A-D43A-05A8-65B59BFB7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FD41FF-16C3-4035-8FB4-65EE2644B0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141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Skövde KIK-Mariestads BoIS FF 8-0 - Ljungström Photography - Fotograf  Viktor Ljungström">
            <a:extLst>
              <a:ext uri="{FF2B5EF4-FFF2-40B4-BE49-F238E27FC236}">
                <a16:creationId xmlns:a16="http://schemas.microsoft.com/office/drawing/2014/main" id="{28F5450A-7DCB-B0FC-6F55-96FBD5AC4C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90" r="1287" b="12322"/>
          <a:stretch/>
        </p:blipFill>
        <p:spPr bwMode="auto">
          <a:xfrm>
            <a:off x="0" y="-9352"/>
            <a:ext cx="12245419" cy="6867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6670F3D-C21F-2675-9011-67DC013D38C5}"/>
              </a:ext>
            </a:extLst>
          </p:cNvPr>
          <p:cNvSpPr/>
          <p:nvPr/>
        </p:nvSpPr>
        <p:spPr>
          <a:xfrm>
            <a:off x="5082989" y="606551"/>
            <a:ext cx="7109012" cy="13863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3B1250-6DA5-2305-93BF-35EC236D4221}"/>
              </a:ext>
            </a:extLst>
          </p:cNvPr>
          <p:cNvSpPr/>
          <p:nvPr/>
        </p:nvSpPr>
        <p:spPr>
          <a:xfrm>
            <a:off x="6951785" y="2393217"/>
            <a:ext cx="5240214" cy="6120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B4483F-7AD5-FE17-6676-FA46DB70ED9F}"/>
              </a:ext>
            </a:extLst>
          </p:cNvPr>
          <p:cNvSpPr txBox="1"/>
          <p:nvPr/>
        </p:nvSpPr>
        <p:spPr>
          <a:xfrm>
            <a:off x="5131691" y="827261"/>
            <a:ext cx="70266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6000" dirty="0">
                <a:solidFill>
                  <a:srgbClr val="E3061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 Pro Black" panose="020F0502020204030204" pitchFamily="34" charset="0"/>
              </a:rPr>
              <a:t>BOIS FF-KVÄLL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3230FC-9DCC-358F-E8DE-9E62DD5D45D9}"/>
              </a:ext>
            </a:extLst>
          </p:cNvPr>
          <p:cNvSpPr txBox="1"/>
          <p:nvPr/>
        </p:nvSpPr>
        <p:spPr>
          <a:xfrm>
            <a:off x="7244852" y="2380219"/>
            <a:ext cx="8853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>
                <a:solidFill>
                  <a:srgbClr val="E3061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 Pro Black" panose="020F0502020204030204" pitchFamily="34" charset="0"/>
              </a:rPr>
              <a:t>PÅ</a:t>
            </a:r>
          </a:p>
        </p:txBody>
      </p:sp>
      <p:pic>
        <p:nvPicPr>
          <p:cNvPr id="11" name="Picture 10" descr="A red and blue logo on a black background&#10;&#10;Description automatically generated">
            <a:extLst>
              <a:ext uri="{FF2B5EF4-FFF2-40B4-BE49-F238E27FC236}">
                <a16:creationId xmlns:a16="http://schemas.microsoft.com/office/drawing/2014/main" id="{2646BB60-47A0-25A5-CC84-6A0C8ED19C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0478" y="957899"/>
            <a:ext cx="3848317" cy="384831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EC72D1D-DC11-2148-DA82-9522D05B738E}"/>
              </a:ext>
            </a:extLst>
          </p:cNvPr>
          <p:cNvSpPr/>
          <p:nvPr/>
        </p:nvSpPr>
        <p:spPr>
          <a:xfrm>
            <a:off x="6951785" y="3383508"/>
            <a:ext cx="1967850" cy="27981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19E5FD-BB1F-23BD-8671-C1742319F741}"/>
              </a:ext>
            </a:extLst>
          </p:cNvPr>
          <p:cNvSpPr txBox="1"/>
          <p:nvPr/>
        </p:nvSpPr>
        <p:spPr>
          <a:xfrm>
            <a:off x="7257956" y="3500579"/>
            <a:ext cx="13416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>
                <a:solidFill>
                  <a:srgbClr val="E3061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 Pro Black" panose="020F0502020204030204" pitchFamily="34" charset="0"/>
              </a:rPr>
              <a:t>TISDAG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7EE2C03-0DB2-1009-BD48-B68C6060A31A}"/>
              </a:ext>
            </a:extLst>
          </p:cNvPr>
          <p:cNvSpPr txBox="1"/>
          <p:nvPr/>
        </p:nvSpPr>
        <p:spPr>
          <a:xfrm>
            <a:off x="7099529" y="3638843"/>
            <a:ext cx="16914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8000" dirty="0">
                <a:solidFill>
                  <a:srgbClr val="E3061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 Pro Black" panose="020F0502020204030204" pitchFamily="34" charset="0"/>
              </a:rPr>
              <a:t>25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24E121E-423C-0201-A40E-EFFC60522BA9}"/>
              </a:ext>
            </a:extLst>
          </p:cNvPr>
          <p:cNvSpPr txBox="1"/>
          <p:nvPr/>
        </p:nvSpPr>
        <p:spPr>
          <a:xfrm>
            <a:off x="7123488" y="4854591"/>
            <a:ext cx="1580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>
                <a:solidFill>
                  <a:srgbClr val="E3061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 Pro Black" panose="020F0502020204030204" pitchFamily="34" charset="0"/>
              </a:rPr>
              <a:t>FEBRUARI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5E7A8D-8C21-6A98-E68E-7F3801C70ACE}"/>
              </a:ext>
            </a:extLst>
          </p:cNvPr>
          <p:cNvSpPr txBox="1"/>
          <p:nvPr/>
        </p:nvSpPr>
        <p:spPr>
          <a:xfrm>
            <a:off x="7712577" y="5366612"/>
            <a:ext cx="10374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>
                <a:solidFill>
                  <a:srgbClr val="E3061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 Pro Black" panose="020F0502020204030204" pitchFamily="34" charset="0"/>
              </a:rPr>
              <a:t>17:30</a:t>
            </a:r>
          </a:p>
          <a:p>
            <a:r>
              <a:rPr lang="sv-SE" sz="1600" dirty="0">
                <a:solidFill>
                  <a:srgbClr val="E3061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 Pro Black" panose="020F0502020204030204" pitchFamily="34" charset="0"/>
              </a:rPr>
              <a:t>- 19:30</a:t>
            </a:r>
            <a:endParaRPr lang="sv-SE" sz="2000" dirty="0">
              <a:solidFill>
                <a:srgbClr val="E3061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 Pro Black" panose="020F0502020204030204" pitchFamily="34" charset="0"/>
            </a:endParaRPr>
          </a:p>
        </p:txBody>
      </p:sp>
      <p:pic>
        <p:nvPicPr>
          <p:cNvPr id="1028" name="Picture 4" descr="Clock Icon PNG, Vector, PSD, and Clipart With Transparent Background for  Free Download | Pngtree">
            <a:extLst>
              <a:ext uri="{FF2B5EF4-FFF2-40B4-BE49-F238E27FC236}">
                <a16:creationId xmlns:a16="http://schemas.microsoft.com/office/drawing/2014/main" id="{76C2B289-E538-1AC3-2E1D-7A96DBF47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265" y="5377778"/>
            <a:ext cx="607832" cy="60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98AC8C2C-4591-5B30-3BAD-AC6D9B1562E3}"/>
              </a:ext>
            </a:extLst>
          </p:cNvPr>
          <p:cNvSpPr/>
          <p:nvPr/>
        </p:nvSpPr>
        <p:spPr>
          <a:xfrm>
            <a:off x="9250501" y="3387744"/>
            <a:ext cx="2938970" cy="27981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A4723E1-9657-70C8-61C9-B5FDB21963C5}"/>
              </a:ext>
            </a:extLst>
          </p:cNvPr>
          <p:cNvSpPr txBox="1"/>
          <p:nvPr/>
        </p:nvSpPr>
        <p:spPr>
          <a:xfrm>
            <a:off x="9262102" y="3508254"/>
            <a:ext cx="298331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E30613"/>
                </a:solidFill>
              </a:rPr>
              <a:t>Extraöppet enbart för alla i Bois FF</a:t>
            </a:r>
          </a:p>
          <a:p>
            <a:endParaRPr lang="sv-SE" sz="1400" dirty="0">
              <a:solidFill>
                <a:srgbClr val="E30613"/>
              </a:solidFill>
            </a:endParaRPr>
          </a:p>
          <a:p>
            <a:r>
              <a:rPr lang="sv-SE" sz="1400" dirty="0">
                <a:solidFill>
                  <a:srgbClr val="E30613"/>
                </a:solidFill>
              </a:rPr>
              <a:t>Mängder av grymma erbjudanden </a:t>
            </a:r>
          </a:p>
          <a:p>
            <a:r>
              <a:rPr lang="sv-SE" sz="1400" dirty="0">
                <a:solidFill>
                  <a:srgbClr val="E30613"/>
                </a:solidFill>
              </a:rPr>
              <a:t>25% Rabatt på all fotboll i butiken</a:t>
            </a:r>
          </a:p>
          <a:p>
            <a:endParaRPr lang="sv-SE" sz="1400" dirty="0">
              <a:solidFill>
                <a:srgbClr val="E30613"/>
              </a:solidFill>
            </a:endParaRPr>
          </a:p>
          <a:p>
            <a:r>
              <a:rPr lang="sv-SE" sz="1400" dirty="0">
                <a:solidFill>
                  <a:srgbClr val="E30613"/>
                </a:solidFill>
              </a:rPr>
              <a:t>Prova ut och beställ era Bois FF-</a:t>
            </a:r>
          </a:p>
          <a:p>
            <a:r>
              <a:rPr lang="sv-SE" sz="1400" dirty="0">
                <a:solidFill>
                  <a:srgbClr val="E30613"/>
                </a:solidFill>
              </a:rPr>
              <a:t>kläder från säsongens nya sortiment</a:t>
            </a:r>
          </a:p>
          <a:p>
            <a:endParaRPr lang="sv-SE" sz="1400" dirty="0">
              <a:solidFill>
                <a:srgbClr val="E30613"/>
              </a:solidFill>
            </a:endParaRPr>
          </a:p>
          <a:p>
            <a:r>
              <a:rPr lang="sv-SE" sz="1400" dirty="0">
                <a:solidFill>
                  <a:srgbClr val="E30613"/>
                </a:solidFill>
              </a:rPr>
              <a:t>Träffa alla andra Bois FF </a:t>
            </a:r>
          </a:p>
          <a:p>
            <a:r>
              <a:rPr lang="sv-SE" sz="1400" dirty="0">
                <a:solidFill>
                  <a:srgbClr val="E30613"/>
                </a:solidFill>
              </a:rPr>
              <a:t>spelare och ledare</a:t>
            </a:r>
          </a:p>
          <a:p>
            <a:endParaRPr lang="sv-SE" sz="1400" dirty="0">
              <a:solidFill>
                <a:srgbClr val="E30613"/>
              </a:solidFill>
            </a:endParaRPr>
          </a:p>
          <a:p>
            <a:r>
              <a:rPr lang="sv-SE" sz="1400" dirty="0">
                <a:solidFill>
                  <a:srgbClr val="E30613"/>
                </a:solidFill>
              </a:rPr>
              <a:t>Välkomna!</a:t>
            </a:r>
          </a:p>
        </p:txBody>
      </p:sp>
      <p:pic>
        <p:nvPicPr>
          <p:cNvPr id="1030" name="Picture 6" descr="Mariestads Bois FF">
            <a:extLst>
              <a:ext uri="{FF2B5EF4-FFF2-40B4-BE49-F238E27FC236}">
                <a16:creationId xmlns:a16="http://schemas.microsoft.com/office/drawing/2014/main" id="{4BDB72E4-D0A3-BA78-5F21-65712BE6CC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099" y="5237194"/>
            <a:ext cx="831259" cy="865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8863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50</Words>
  <Application>Microsoft Macintosh PowerPoint</Application>
  <PresentationFormat>Bredbild</PresentationFormat>
  <Paragraphs>19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Verdana Pro Black</vt:lpstr>
      <vt:lpstr>Office Theme</vt:lpstr>
      <vt:lpstr>PowerPoint-presentation</vt:lpstr>
    </vt:vector>
  </TitlesOfParts>
  <Company>Intersport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 Granath</dc:creator>
  <cp:lastModifiedBy>Tina Holmström</cp:lastModifiedBy>
  <cp:revision>4</cp:revision>
  <dcterms:created xsi:type="dcterms:W3CDTF">2025-01-27T16:01:32Z</dcterms:created>
  <dcterms:modified xsi:type="dcterms:W3CDTF">2025-02-01T13:17:35Z</dcterms:modified>
</cp:coreProperties>
</file>