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1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503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979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466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09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009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076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43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46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15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281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BAF58-6DC5-4F91-AAB9-81F4F42E341D}" type="datetimeFigureOut">
              <a:rPr lang="sv-SE" smtClean="0"/>
              <a:t>2022-03-08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9C8F-1903-47CE-8057-7413D7797C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41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Bildobjekt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91733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603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 Granath</dc:creator>
  <cp:lastModifiedBy>Johan Granath</cp:lastModifiedBy>
  <cp:revision>1</cp:revision>
  <dcterms:created xsi:type="dcterms:W3CDTF">2022-03-08T13:07:25Z</dcterms:created>
  <dcterms:modified xsi:type="dcterms:W3CDTF">2022-03-08T13:35:55Z</dcterms:modified>
</cp:coreProperties>
</file>